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4" r:id="rId2"/>
    <p:sldId id="325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9" r:id="rId13"/>
    <p:sldId id="338" r:id="rId14"/>
    <p:sldId id="32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410082"/>
    <a:srgbClr val="6600FF"/>
    <a:srgbClr val="0000FF"/>
    <a:srgbClr val="003366"/>
    <a:srgbClr val="00FF99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2BE2D-D4DB-41B1-8344-C0324EB9521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496D-8136-47FD-B8AD-9AA1E0A18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5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>
            <a:spLocks/>
          </p:cNvSpPr>
          <p:nvPr/>
        </p:nvSpPr>
        <p:spPr>
          <a:xfrm>
            <a:off x="428596" y="2071678"/>
            <a:ext cx="8286808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lnSpc>
                <a:spcPct val="120000"/>
              </a:lnSpc>
              <a:buClr>
                <a:schemeClr val="accent1"/>
              </a:buClr>
              <a:buSzPct val="85000"/>
              <a:defRPr/>
            </a:pPr>
            <a:r>
              <a:rPr lang="ru-RU" sz="2200" b="1" i="1" dirty="0">
                <a:solidFill>
                  <a:srgbClr val="410082"/>
                </a:solidFill>
              </a:rPr>
              <a:t>Комплексная профилактическая и коррекционно-развивающая программа по работе с семьей, воспитывающей ребенка с ограниченными возможностями здоровья</a:t>
            </a:r>
          </a:p>
          <a:p>
            <a:pPr marL="274320" indent="-274320" algn="ctr">
              <a:lnSpc>
                <a:spcPct val="120000"/>
              </a:lnSpc>
              <a:buClr>
                <a:schemeClr val="accent1"/>
              </a:buClr>
              <a:buSzPct val="85000"/>
              <a:defRPr/>
            </a:pPr>
            <a:r>
              <a:rPr lang="ru-RU" sz="2200" b="1" i="1" dirty="0">
                <a:solidFill>
                  <a:srgbClr val="410082"/>
                </a:solidFill>
              </a:rPr>
              <a:t> «Узнаем друг друга»</a:t>
            </a:r>
          </a:p>
          <a:p>
            <a:pPr marL="274320" indent="-274320" algn="ctr">
              <a:lnSpc>
                <a:spcPct val="120000"/>
              </a:lnSpc>
              <a:buClr>
                <a:schemeClr val="accent1"/>
              </a:buClr>
              <a:buSzPct val="85000"/>
              <a:defRPr/>
            </a:pPr>
            <a:endParaRPr lang="ru-RU" sz="2200" b="1" i="1" dirty="0">
              <a:solidFill>
                <a:srgbClr val="410082"/>
              </a:solidFill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41008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00034" y="285728"/>
            <a:ext cx="8286808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b="1" i="1" dirty="0">
                <a:solidFill>
                  <a:srgbClr val="410082"/>
                </a:solidFill>
              </a:rPr>
              <a:t>Бюджетное учреждение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b="1" i="1" dirty="0">
                <a:solidFill>
                  <a:srgbClr val="410082"/>
                </a:solidFill>
              </a:rPr>
              <a:t>Ханты-Мансийского автономного округа – Югры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b="1" i="1" dirty="0">
                <a:solidFill>
                  <a:srgbClr val="410082"/>
                </a:solidFill>
              </a:rPr>
              <a:t>«</a:t>
            </a:r>
            <a:r>
              <a:rPr lang="ru-RU" sz="2000" b="1" i="1" dirty="0" err="1">
                <a:solidFill>
                  <a:srgbClr val="410082"/>
                </a:solidFill>
              </a:rPr>
              <a:t>Пыть-Яхский</a:t>
            </a:r>
            <a:r>
              <a:rPr lang="ru-RU" sz="2000" b="1" i="1" dirty="0">
                <a:solidFill>
                  <a:srgbClr val="410082"/>
                </a:solidFill>
              </a:rPr>
              <a:t> реабилитационный центр»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41008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00034" y="5786454"/>
            <a:ext cx="6786610" cy="64294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4400" b="1" i="1" noProof="0" dirty="0" err="1">
                <a:solidFill>
                  <a:srgbClr val="410082"/>
                </a:solidFill>
              </a:rPr>
              <a:t>Пыть-Ях</a:t>
            </a:r>
            <a:endParaRPr lang="ru-RU" sz="4400" b="1" i="1" dirty="0">
              <a:solidFill>
                <a:srgbClr val="410082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4400" b="1" i="1" noProof="0" dirty="0">
                <a:solidFill>
                  <a:srgbClr val="410082"/>
                </a:solidFill>
              </a:rPr>
              <a:t>2022г.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41008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21732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3229" y="131350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Занятия в сенсорной комнате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59" y="3825592"/>
            <a:ext cx="3812915" cy="285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77" y="1169596"/>
            <a:ext cx="4591764" cy="305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4" y="4218241"/>
            <a:ext cx="4214606" cy="237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74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3229" y="131350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65" y="1193174"/>
            <a:ext cx="4158938" cy="311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90" y="1197166"/>
            <a:ext cx="1879446" cy="250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-35612" y="86305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«</a:t>
            </a:r>
            <a:r>
              <a:rPr lang="ru-RU" sz="27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Монтессорики</a:t>
            </a: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. Занятия в </a:t>
            </a:r>
            <a:r>
              <a:rPr lang="ru-RU" sz="27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Тоддлер</a:t>
            </a: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-группе» 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37" y="350100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95" y="3470973"/>
            <a:ext cx="2398041" cy="319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9" y="1948573"/>
            <a:ext cx="3165815" cy="422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35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7021" y="373501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3229" y="131350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55734" y="260749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«Sand-art» (</a:t>
            </a: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рисование песком) 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2" y="1606256"/>
            <a:ext cx="3514576" cy="372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6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7021" y="363647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-732398" y="753797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3229" y="131350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-35612" y="86305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Оздоровление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4984966"/>
            <a:ext cx="1948464" cy="129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8" y="1859735"/>
            <a:ext cx="2308127" cy="307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81" y="5232657"/>
            <a:ext cx="1826839" cy="151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7" y="2329341"/>
            <a:ext cx="2333456" cy="358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5868144" y="4760718"/>
            <a:ext cx="1944216" cy="595572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8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Кислородный коктейль</a:t>
            </a:r>
            <a:endParaRPr lang="ru-RU" sz="1800" dirty="0">
              <a:solidFill>
                <a:srgbClr val="575F6D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06787" y="1231980"/>
            <a:ext cx="2615907" cy="593976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8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Парафиновая аппликация</a:t>
            </a:r>
            <a:endParaRPr lang="ru-RU" sz="1800" dirty="0">
              <a:solidFill>
                <a:srgbClr val="575F6D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507416" y="1693342"/>
            <a:ext cx="1944216" cy="63599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8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Галокамера</a:t>
            </a:r>
            <a:endParaRPr lang="ru-RU" sz="1800" dirty="0">
              <a:solidFill>
                <a:srgbClr val="575F6D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99209" y="6169526"/>
            <a:ext cx="1944216" cy="59557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8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Фиточай</a:t>
            </a:r>
            <a:endParaRPr lang="ru-RU" sz="1800" dirty="0">
              <a:solidFill>
                <a:srgbClr val="575F6D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56" y="1389796"/>
            <a:ext cx="1820364" cy="323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6619846" y="730638"/>
            <a:ext cx="1944216" cy="63599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18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Ручной массаж</a:t>
            </a:r>
            <a:endParaRPr lang="ru-RU" sz="1800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>
            <a:spLocks/>
          </p:cNvSpPr>
          <p:nvPr/>
        </p:nvSpPr>
        <p:spPr>
          <a:xfrm>
            <a:off x="131386" y="-675456"/>
            <a:ext cx="9036496" cy="2664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ru-RU" sz="4400" b="1" i="1" dirty="0">
              <a:solidFill>
                <a:srgbClr val="00B0F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ru-RU" sz="4400" b="1" i="1" dirty="0">
              <a:solidFill>
                <a:srgbClr val="00B0F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4400" b="1" i="1" dirty="0">
                <a:solidFill>
                  <a:srgbClr val="00B0F0"/>
                </a:solidFill>
              </a:rPr>
              <a:t>С</a:t>
            </a:r>
            <a:r>
              <a:rPr kumimoji="0" lang="ru-RU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пасибо</a:t>
            </a: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81128"/>
            <a:ext cx="1944216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81" y="1844824"/>
            <a:ext cx="4248472" cy="356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896108" cy="64259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0"/>
            <a:ext cx="8064896" cy="157367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body" idx="2"/>
          </p:nvPr>
        </p:nvSpPr>
        <p:spPr bwMode="auto">
          <a:xfrm>
            <a:off x="2828609" y="1216112"/>
            <a:ext cx="521497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комплексная профилактическая коррекционно-развивающая программа по работе с семьей, воспитывающей ребенка с ограниченными возможностями раннего возраста</a:t>
            </a:r>
            <a:endParaRPr kumimoji="0" lang="ru-RU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847854" y="4005064"/>
            <a:ext cx="7056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ЦЕЛЬ: создание комплекса мероприятий, для ранней диагностики и оказания помощи семьям, воспитывающим ребенка с ограниченными возможностями раннего возраста</a:t>
            </a:r>
            <a:endParaRPr lang="ru-RU" sz="2400" b="1" dirty="0">
              <a:ln w="1905"/>
              <a:solidFill>
                <a:srgbClr val="33CC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6" y="188640"/>
            <a:ext cx="2896108" cy="64259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44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body" idx="2"/>
          </p:nvPr>
        </p:nvSpPr>
        <p:spPr bwMode="auto">
          <a:xfrm>
            <a:off x="2423824" y="415161"/>
            <a:ext cx="669674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ЗАДАЧИ: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0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повышение родительской компетентности в вопросах развития и воспитания ребенка;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0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обеспечить квалифицированную комплексную диагностику возможностей и способностей ребенка раннего возраста;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0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организовать </a:t>
            </a:r>
            <a:r>
              <a:rPr lang="ru-RU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психокоррекционную</a:t>
            </a: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работу для исправления выявленных отклонений и нарушений в развитии в группах кратковременного пребывания для детей с родителями;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0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обеспечение своевременного направления детей с выявленной потенциальной нуждаемостью в ранней помощи в медицинскую организацию на базе которой организована  деятельность междисциплинарной команды специалистов;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ru-RU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ознакомить родителей с Библиотекой игрушек, пособий и специальной литературы.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6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63" y="0"/>
            <a:ext cx="2896108" cy="64259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44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819175" y="1209104"/>
            <a:ext cx="7315200" cy="52228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Times New Roman" pitchFamily="18" charset="0"/>
                <a:cs typeface="Times New Roman" pitchFamily="18" charset="0"/>
              </a:rPr>
              <a:t>ЦЕЛЕВАЯ ГРУППА</a:t>
            </a:r>
            <a:endParaRPr lang="ru-RU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3112718" y="2389194"/>
            <a:ext cx="5760640" cy="2024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семьи, воспитывающие детей с ограниченными возможностями раннего возраста;</a:t>
            </a:r>
          </a:p>
          <a:p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семьи, воспитывающие детей с установленным статусом «ребенок-инвалид»;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семьи, воспитывающие детей в возрасте от 0 до 3 лет, обеспокоены развитием и поведением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6" y="188640"/>
            <a:ext cx="2896108" cy="64259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44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75656" y="381217"/>
            <a:ext cx="7505282" cy="128233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ВИДЫ ДЕЯТЕЛЬНОСТИ ГРУППЫ </a:t>
            </a:r>
          </a:p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КРАТКОСРОЧНОГО ПРЕБЫВАНИЯ:</a:t>
            </a: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2555776" y="1645590"/>
            <a:ext cx="6202714" cy="4663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консультации, беседы и анкетирования родителей (тематическое и индивидуальное);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диагностирование развития детей;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консультации логопеда, занятия по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логоритмике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Занятия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Тоддлер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-группе» (занятия по методике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мамы с ребенком)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занятия с психологом в сенсорной комнате;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пространстве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лекотеки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ART-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сундучок» интегрированное занятие с использованием арт-технологий и сенсорной коробки;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занятия по методу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Sand-art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(рисование песком);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-йога» и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-гимнастика» с инструктором по адаптивной физической культуре;</a:t>
            </a:r>
          </a:p>
          <a:p>
            <a:pPr>
              <a:buClr>
                <a:srgbClr val="FE8637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оздоровительные мероприятия. </a:t>
            </a:r>
          </a:p>
          <a:p>
            <a:pPr>
              <a:buClr>
                <a:srgbClr val="FE8637"/>
              </a:buClr>
            </a:pPr>
            <a:endParaRPr lang="ru-RU" b="1" dirty="0"/>
          </a:p>
          <a:p>
            <a:pPr>
              <a:buClr>
                <a:srgbClr val="FE8637"/>
              </a:buClr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3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44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Лекотека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63062"/>
            <a:ext cx="4355401" cy="289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01" y="809635"/>
            <a:ext cx="2627474" cy="278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" y="780701"/>
            <a:ext cx="3318475" cy="248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83" y="4384770"/>
            <a:ext cx="3176782" cy="238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" y="4311273"/>
            <a:ext cx="3274777" cy="245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2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474436" cy="260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96" y="982990"/>
            <a:ext cx="2211857" cy="295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3237805" y="593610"/>
            <a:ext cx="3505165" cy="103519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Занятия по развитию мелкой моторики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2952328" cy="393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82" y="2996952"/>
            <a:ext cx="253748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98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581403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«</a:t>
            </a:r>
            <a:r>
              <a:rPr lang="ru-RU" sz="27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Бейби</a:t>
            </a: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-йога» и «</a:t>
            </a:r>
            <a:r>
              <a:rPr lang="ru-RU" sz="27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Фитбол</a:t>
            </a: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-гимнастика» </a:t>
            </a:r>
          </a:p>
          <a:p>
            <a:pPr algn="ctr" fontAlgn="base">
              <a:spcAft>
                <a:spcPct val="0"/>
              </a:spcAft>
            </a:pPr>
            <a:r>
              <a:rPr lang="ru-RU" sz="2700" b="1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с инструктором по адаптивной физической культуре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3" y="1735128"/>
            <a:ext cx="4914737" cy="349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90" y="3645024"/>
            <a:ext cx="3910548" cy="293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5" y="4437112"/>
            <a:ext cx="3024336" cy="234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34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15161"/>
            <a:ext cx="7500990" cy="121363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«Узнаем друг друга»</a:t>
            </a:r>
            <a:br>
              <a:rPr lang="ru-RU" sz="5400" b="1" dirty="0">
                <a:solidFill>
                  <a:srgbClr val="00B05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032" y="810748"/>
            <a:ext cx="8712968" cy="103519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3229" y="131350"/>
            <a:ext cx="9145016" cy="117728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ru-RU" sz="2700" b="1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/>
                <a:cs typeface="Times New Roman" pitchFamily="18" charset="0"/>
              </a:rPr>
              <a:t>Логоритмика</a:t>
            </a:r>
            <a:endParaRPr lang="ru-RU" dirty="0">
              <a:solidFill>
                <a:srgbClr val="575F6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122436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10" y="719992"/>
            <a:ext cx="2445222" cy="326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3" y="3265604"/>
            <a:ext cx="2444805" cy="325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68118"/>
            <a:ext cx="2372321" cy="397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28" y="2214955"/>
            <a:ext cx="3232793" cy="431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047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2557</TotalTime>
  <Words>447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Презентация PowerPoint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«Узнаем друг друга»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кравец</cp:lastModifiedBy>
  <cp:revision>229</cp:revision>
  <dcterms:created xsi:type="dcterms:W3CDTF">2015-05-18T04:03:52Z</dcterms:created>
  <dcterms:modified xsi:type="dcterms:W3CDTF">2023-01-23T09:50:19Z</dcterms:modified>
</cp:coreProperties>
</file>