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711200"/>
            <a:ext cx="4916150" cy="502356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11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003006" y="5192890"/>
            <a:ext cx="1852842" cy="3544711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711201"/>
            <a:ext cx="4916150" cy="5023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684" y="8229605"/>
            <a:ext cx="900347" cy="486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050" y="8229601"/>
            <a:ext cx="4358793" cy="486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820" y="7437972"/>
            <a:ext cx="642680" cy="893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Заголовок 1">
            <a:extLst>
              <a:ext uri="{FF2B5EF4-FFF2-40B4-BE49-F238E27FC236}">
                <a16:creationId xmlns="" xmlns:a16="http://schemas.microsoft.com/office/drawing/2014/main" id="{2CBE3CEF-658C-43C4-A60A-E282BA452BB6}"/>
              </a:ext>
            </a:extLst>
          </p:cNvPr>
          <p:cNvSpPr txBox="1">
            <a:spLocks/>
          </p:cNvSpPr>
          <p:nvPr userDrawn="1"/>
        </p:nvSpPr>
        <p:spPr>
          <a:xfrm>
            <a:off x="142853" y="142844"/>
            <a:ext cx="6572296" cy="8858312"/>
          </a:xfrm>
          <a:prstGeom prst="round2DiagRect">
            <a:avLst>
              <a:gd name="adj1" fmla="val 7738"/>
              <a:gd name="adj2" fmla="val 0"/>
            </a:avLst>
          </a:prstGeom>
          <a:ln w="31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endParaRPr lang="ru-RU" sz="2400" b="1" cap="all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2400" b="1" cap="all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2400" b="1" cap="all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2400" b="1" cap="all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2400" b="1" cap="all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2400" b="1" cap="all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2400" b="1" cap="all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2400" b="1" cap="all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2400" b="1" cap="all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2400" b="1" cap="all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2400" b="1" cap="all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2400" b="1" cap="all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2400" b="1" cap="all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2400" b="1" cap="all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2400" b="1" cap="all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2400" b="1" cap="all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2400" b="1" cap="all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C:\Users\Abuzyarova\Desktop\ЛОГОТИП\111.jpg">
            <a:extLst>
              <a:ext uri="{FF2B5EF4-FFF2-40B4-BE49-F238E27FC236}">
                <a16:creationId xmlns="" xmlns:a16="http://schemas.microsoft.com/office/drawing/2014/main" id="{752FF32A-1D64-47A6-93AE-BC7C65A357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15016" y="214283"/>
            <a:ext cx="900000" cy="900000"/>
          </a:xfrm>
          <a:prstGeom prst="ellipse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0792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342900" rtl="0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214290" y="214283"/>
            <a:ext cx="557216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900" b="1" dirty="0">
                <a:solidFill>
                  <a:srgbClr val="0062A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СТРУКТУРА И ОРГАНЫ УПРАВЛЕНИЯ ОРГАНИЗАЦИИ СОЦИАЛЬНОГО ОБСЛУЖИВАНИЯ</a:t>
            </a:r>
          </a:p>
        </p:txBody>
      </p:sp>
      <p:sp>
        <p:nvSpPr>
          <p:cNvPr id="48" name="Стрелка вниз 47"/>
          <p:cNvSpPr/>
          <p:nvPr/>
        </p:nvSpPr>
        <p:spPr>
          <a:xfrm>
            <a:off x="4572009" y="2571737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9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59704"/>
              </p:ext>
            </p:extLst>
          </p:nvPr>
        </p:nvGraphicFramePr>
        <p:xfrm>
          <a:off x="464323" y="1177365"/>
          <a:ext cx="6072230" cy="238310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0722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383104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2151699" y="2975694"/>
            <a:ext cx="41531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Email: Socprotect@admhmao.ru</a:t>
            </a:r>
            <a:r>
              <a:rPr lang="ru-RU" sz="16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16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https://depsr.admhmao.ru/</a:t>
            </a:r>
            <a:r>
              <a:rPr lang="ru-RU" sz="16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92885" y="1259632"/>
            <a:ext cx="61436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5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ДЕПАРТАМЕНТ СОЦИАЛЬНОГО РАЗВИТИЯ </a:t>
            </a:r>
          </a:p>
          <a:p>
            <a:pPr algn="ctr">
              <a:buNone/>
            </a:pPr>
            <a:r>
              <a:rPr lang="ru-RU" sz="15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ХАНТЫ-МАНСИЙСКОГО АВТОНОМНОГО ОКРУГА – ЮГРЫ</a:t>
            </a:r>
          </a:p>
        </p:txBody>
      </p:sp>
      <p:graphicFrame>
        <p:nvGraphicFramePr>
          <p:cNvPr id="50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465217"/>
              </p:ext>
            </p:extLst>
          </p:nvPr>
        </p:nvGraphicFramePr>
        <p:xfrm>
          <a:off x="464323" y="3917660"/>
          <a:ext cx="6072230" cy="192872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0722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928721"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rgbClr val="003399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Прямоугольник 50"/>
          <p:cNvSpPr/>
          <p:nvPr/>
        </p:nvSpPr>
        <p:spPr>
          <a:xfrm>
            <a:off x="2151699" y="1846203"/>
            <a:ext cx="417646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5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ДИРЕКТОР </a:t>
            </a:r>
            <a:r>
              <a:rPr lang="ru-RU" sz="15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ДЕПАРТАМЕНТА</a:t>
            </a:r>
          </a:p>
          <a:p>
            <a:pPr algn="ctr">
              <a:lnSpc>
                <a:spcPct val="150000"/>
              </a:lnSpc>
            </a:pPr>
            <a:r>
              <a:rPr lang="ru-RU" sz="1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ПОНОМАРЕВА ТЕРЕЗА АНАТОЛЬЕВНА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16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. 8 (3467) 32-20-40 (доб. 3602, 3603, 3696)</a:t>
            </a:r>
          </a:p>
        </p:txBody>
      </p:sp>
      <p:graphicFrame>
        <p:nvGraphicFramePr>
          <p:cNvPr id="5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1138406"/>
              </p:ext>
            </p:extLst>
          </p:nvPr>
        </p:nvGraphicFramePr>
        <p:xfrm>
          <a:off x="428605" y="6203570"/>
          <a:ext cx="6072230" cy="268891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0722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88911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64323" y="3939198"/>
            <a:ext cx="60007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УПРАВЛЕНИЕ СОЦИАЛЬНОЙ ЗАЩИТЫ </a:t>
            </a:r>
          </a:p>
          <a:p>
            <a:pPr algn="ctr"/>
            <a:r>
              <a:rPr lang="ru-RU" sz="15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НАСЕЛЕНИЯ ПО Г. ПЫТЬ-ЯХУ</a:t>
            </a:r>
            <a:endParaRPr lang="ru-RU" dirty="0">
              <a:solidFill>
                <a:srgbClr val="990033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19998" y="4420371"/>
            <a:ext cx="500063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15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НАЧАЛЬНИК </a:t>
            </a:r>
            <a:r>
              <a:rPr lang="ru-RU" sz="15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УПРАВЛЕНИЯ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1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ЛОСОСИНОВА МАРИНА ГЕННАДЬЕВНА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1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16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./факс: 8 (3463) 42-20-01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51089" y="5444077"/>
            <a:ext cx="4404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E-mail: USZNPY@admhmao.ru</a:t>
            </a:r>
            <a:endParaRPr lang="ru-RU" sz="16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28604" y="6244031"/>
            <a:ext cx="614366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5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БЮДЖЕТНОЕ УЧРЕЖДЕНИЕ</a:t>
            </a:r>
          </a:p>
          <a:p>
            <a:pPr algn="ctr">
              <a:buNone/>
            </a:pPr>
            <a:r>
              <a:rPr lang="ru-RU" sz="15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ХАНТЫ-МАНСИЙСКОГО АВТОНОМНОГО ОКРУГА – ЮГРЫ «ПЫТЬ-ЯХСКИЙ РЕАБИЛИТАЦИОННЫЙ </a:t>
            </a:r>
            <a:r>
              <a:rPr lang="ru-RU" sz="15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ЦЕНТР»</a:t>
            </a:r>
            <a:endParaRPr lang="ru-RU" sz="15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893083" y="7228946"/>
            <a:ext cx="4572032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15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ДИРЕКТОР </a:t>
            </a:r>
            <a:r>
              <a:rPr lang="ru-RU" sz="15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УЧРЕЖДЕНИЯ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1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НАЗАРОВА ОЛЕСЯ ЮРЬЕВНА</a:t>
            </a:r>
          </a:p>
          <a:p>
            <a:pPr algn="ctr"/>
            <a:r>
              <a:rPr lang="ru-RU" sz="1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16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.: 8 (3463) </a:t>
            </a:r>
            <a:r>
              <a:rPr lang="ru-RU" sz="1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42-59-53</a:t>
            </a:r>
          </a:p>
          <a:p>
            <a:pPr algn="ctr"/>
            <a:r>
              <a:rPr lang="en-US" sz="1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  E-mail: Pyahrcdpov@admhmao.ru</a:t>
            </a:r>
          </a:p>
          <a:p>
            <a:pPr algn="ctr"/>
            <a:r>
              <a:rPr lang="en-US" sz="16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http://zhuravushka86.ru</a:t>
            </a:r>
            <a:endParaRPr lang="ru-RU" sz="16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Стрелка вниз 57"/>
          <p:cNvSpPr/>
          <p:nvPr/>
        </p:nvSpPr>
        <p:spPr>
          <a:xfrm>
            <a:off x="3444035" y="5846381"/>
            <a:ext cx="214314" cy="35719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3357562" y="3560469"/>
            <a:ext cx="214314" cy="35719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ponomarev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2" r="24429"/>
          <a:stretch/>
        </p:blipFill>
        <p:spPr bwMode="auto">
          <a:xfrm>
            <a:off x="577066" y="1867414"/>
            <a:ext cx="1285670" cy="159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1" y="4216196"/>
            <a:ext cx="1045971" cy="1575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 descr="C:\Users\Абузярова\Downloads\14_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20"/>
          <a:stretch/>
        </p:blipFill>
        <p:spPr bwMode="auto">
          <a:xfrm>
            <a:off x="544330" y="7228946"/>
            <a:ext cx="1324196" cy="1634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02432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10366</TotalTime>
  <Words>74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Сектор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Информацияоб учреждении 2021</dc:title>
  <dc:creator>омо</dc:creator>
  <dc:description/>
  <cp:lastModifiedBy>Абузярова</cp:lastModifiedBy>
  <cp:revision>645</cp:revision>
  <cp:lastPrinted>2021-05-24T11:43:47Z</cp:lastPrinted>
  <dcterms:created xsi:type="dcterms:W3CDTF">2012-11-29T03:53:37Z</dcterms:created>
  <dcterms:modified xsi:type="dcterms:W3CDTF">2022-04-13T10:45:02Z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Информацияоб учреждении 2021</vt:lpwstr>
  </property>
  <property fmtid="{D5CDD505-2E9C-101B-9397-08002B2CF9AE}" pid="3" name="SlideDescription">
    <vt:lpwstr/>
  </property>
</Properties>
</file>